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6" d="100"/>
          <a:sy n="86" d="100"/>
        </p:scale>
        <p:origin x="-1325" y="-2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t>3/6/2009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t>3/6/2009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t>3/6/2009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t>3/6/2009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t>3/6/2009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t>3/6/2009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t>3/6/2009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t>3/6/2009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t>3/6/2009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t>3/6/2009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12D1-47CD-43D9-AFCC-F9714CFDB121}" type="datetimeFigureOut">
              <a:rPr lang="en-US" smtClean="0"/>
              <a:t>3/6/2009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D39EC-DAFF-4F83-BB51-53C7039EB3C3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412D1-47CD-43D9-AFCC-F9714CFDB121}" type="datetimeFigureOut">
              <a:rPr lang="en-US" smtClean="0"/>
              <a:t>3/6/2009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D39EC-DAFF-4F83-BB51-53C7039EB3C3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0" y="1500198"/>
            <a:ext cx="1142976" cy="64294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HTTP Server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357158" y="2000264"/>
            <a:ext cx="1000132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XEbra</a:t>
            </a:r>
            <a:r>
              <a:rPr lang="de-CH" sz="1200" dirty="0" smtClean="0"/>
              <a:t> </a:t>
            </a:r>
            <a:r>
              <a:rPr lang="de-CH" sz="1200" dirty="0" err="1" smtClean="0"/>
              <a:t>Plugin</a:t>
            </a:r>
            <a:endParaRPr lang="de-CH" sz="1200" dirty="0" smtClean="0"/>
          </a:p>
        </p:txBody>
      </p:sp>
      <p:sp>
        <p:nvSpPr>
          <p:cNvPr id="8" name="Abgerundetes Rechteck 7"/>
          <p:cNvSpPr/>
          <p:nvPr/>
        </p:nvSpPr>
        <p:spPr>
          <a:xfrm>
            <a:off x="2071670" y="1857364"/>
            <a:ext cx="142876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/>
              <a:t>XEbra</a:t>
            </a:r>
            <a:r>
              <a:rPr lang="de-CH" sz="1200" dirty="0" smtClean="0"/>
              <a:t> Server</a:t>
            </a:r>
          </a:p>
        </p:txBody>
      </p:sp>
      <p:sp>
        <p:nvSpPr>
          <p:cNvPr id="9" name="Abgerundetes Rechteck 8"/>
          <p:cNvSpPr/>
          <p:nvPr/>
        </p:nvSpPr>
        <p:spPr>
          <a:xfrm>
            <a:off x="4071934" y="1285860"/>
            <a:ext cx="4786346" cy="2500330"/>
          </a:xfrm>
          <a:prstGeom prst="roundRect">
            <a:avLst>
              <a:gd name="adj" fmla="val 5003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7286644" y="1857364"/>
            <a:ext cx="1357322" cy="57150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MY_APP_SERVLET</a:t>
            </a:r>
            <a:endParaRPr lang="en-US" sz="1600" dirty="0"/>
          </a:p>
        </p:txBody>
      </p:sp>
      <p:sp>
        <p:nvSpPr>
          <p:cNvPr id="11" name="Flussdiagramm: Mehrere Dokumente 10"/>
          <p:cNvSpPr/>
          <p:nvPr/>
        </p:nvSpPr>
        <p:spPr>
          <a:xfrm>
            <a:off x="4643438" y="71414"/>
            <a:ext cx="1214446" cy="714380"/>
          </a:xfrm>
          <a:prstGeom prst="flowChartMultidocument">
            <a:avLst/>
          </a:prstGeom>
          <a:solidFill>
            <a:schemeClr val="accent6">
              <a:lumMod val="75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>
                <a:solidFill>
                  <a:schemeClr val="bg1"/>
                </a:solidFill>
              </a:rPr>
              <a:t>my_app</a:t>
            </a:r>
            <a:r>
              <a:rPr lang="de-CH" sz="1400" dirty="0" smtClean="0">
                <a:solidFill>
                  <a:schemeClr val="bg1"/>
                </a:solidFill>
              </a:rPr>
              <a:t>.</a:t>
            </a:r>
            <a:r>
              <a:rPr lang="de-CH" sz="1200" dirty="0" smtClean="0">
                <a:solidFill>
                  <a:schemeClr val="bg1"/>
                </a:solidFill>
              </a:rPr>
              <a:t>xeb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6643702" y="214290"/>
            <a:ext cx="1357322" cy="57150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err="1" smtClean="0">
                <a:solidFill>
                  <a:schemeClr val="bg1"/>
                </a:solidFill>
              </a:rPr>
              <a:t>XEbra</a:t>
            </a:r>
            <a:r>
              <a:rPr lang="de-CH" sz="1200" dirty="0" smtClean="0">
                <a:solidFill>
                  <a:schemeClr val="bg1"/>
                </a:solidFill>
              </a:rPr>
              <a:t> </a:t>
            </a:r>
            <a:r>
              <a:rPr lang="de-CH" sz="1200" dirty="0" err="1" smtClean="0">
                <a:solidFill>
                  <a:schemeClr val="bg1"/>
                </a:solidFill>
              </a:rPr>
              <a:t>Translator</a:t>
            </a:r>
            <a:endParaRPr lang="de-CH" sz="1200" dirty="0" smtClean="0">
              <a:solidFill>
                <a:schemeClr val="bg1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4357686" y="1857364"/>
            <a:ext cx="2143140" cy="57150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MY_APP_REQUEST_HANDLER</a:t>
            </a:r>
            <a:endParaRPr lang="en-US" sz="1200" dirty="0"/>
          </a:p>
        </p:txBody>
      </p:sp>
      <p:sp>
        <p:nvSpPr>
          <p:cNvPr id="14" name="Rechteck 13"/>
          <p:cNvSpPr/>
          <p:nvPr/>
        </p:nvSpPr>
        <p:spPr>
          <a:xfrm>
            <a:off x="6715140" y="2928934"/>
            <a:ext cx="1928826" cy="57150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MY_APP_CONTROLLER</a:t>
            </a:r>
            <a:endParaRPr lang="en-US" sz="1600" dirty="0"/>
          </a:p>
        </p:txBody>
      </p:sp>
      <p:sp>
        <p:nvSpPr>
          <p:cNvPr id="16" name="Abgerundetes Rechteck 15"/>
          <p:cNvSpPr/>
          <p:nvPr/>
        </p:nvSpPr>
        <p:spPr>
          <a:xfrm>
            <a:off x="4071934" y="1285860"/>
            <a:ext cx="2143140" cy="285752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4214810" y="1285860"/>
            <a:ext cx="214314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CH" sz="1200" dirty="0" err="1" smtClean="0">
                <a:solidFill>
                  <a:schemeClr val="bg1"/>
                </a:solidFill>
              </a:rPr>
              <a:t>XEbra</a:t>
            </a:r>
            <a:r>
              <a:rPr lang="de-CH" sz="1200" dirty="0" smtClean="0">
                <a:solidFill>
                  <a:schemeClr val="bg1"/>
                </a:solidFill>
              </a:rPr>
              <a:t> Web </a:t>
            </a:r>
            <a:r>
              <a:rPr lang="de-CH" sz="1200" dirty="0" err="1" smtClean="0">
                <a:solidFill>
                  <a:schemeClr val="bg1"/>
                </a:solidFill>
              </a:rPr>
              <a:t>Application</a:t>
            </a:r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18" name="Gewinkelte Verbindung 17"/>
          <p:cNvCxnSpPr>
            <a:stCxn id="6" idx="3"/>
            <a:endCxn id="8" idx="1"/>
          </p:cNvCxnSpPr>
          <p:nvPr/>
        </p:nvCxnSpPr>
        <p:spPr>
          <a:xfrm flipV="1">
            <a:off x="1357290" y="2143116"/>
            <a:ext cx="714380" cy="24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/>
          <p:cNvCxnSpPr>
            <a:stCxn id="13" idx="3"/>
            <a:endCxn id="10" idx="1"/>
          </p:cNvCxnSpPr>
          <p:nvPr/>
        </p:nvCxnSpPr>
        <p:spPr>
          <a:xfrm>
            <a:off x="6500826" y="2143116"/>
            <a:ext cx="785818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5" name="Gewinkelte Verbindung 44"/>
          <p:cNvCxnSpPr>
            <a:endCxn id="14" idx="0"/>
          </p:cNvCxnSpPr>
          <p:nvPr/>
        </p:nvCxnSpPr>
        <p:spPr>
          <a:xfrm rot="5400000">
            <a:off x="7555332" y="2553884"/>
            <a:ext cx="499271" cy="250828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8" name="Gewinkelte Verbindung 47"/>
          <p:cNvCxnSpPr>
            <a:stCxn id="8" idx="3"/>
            <a:endCxn id="13" idx="1"/>
          </p:cNvCxnSpPr>
          <p:nvPr/>
        </p:nvCxnSpPr>
        <p:spPr>
          <a:xfrm>
            <a:off x="3500430" y="2143116"/>
            <a:ext cx="857256" cy="1588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winkelte Verbindung 53"/>
          <p:cNvCxnSpPr>
            <a:stCxn id="11" idx="3"/>
            <a:endCxn id="12" idx="1"/>
          </p:cNvCxnSpPr>
          <p:nvPr/>
        </p:nvCxnSpPr>
        <p:spPr>
          <a:xfrm>
            <a:off x="5857884" y="428604"/>
            <a:ext cx="785818" cy="7143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6" name="Gewinkelte Verbindung 55"/>
          <p:cNvCxnSpPr>
            <a:stCxn id="12" idx="2"/>
          </p:cNvCxnSpPr>
          <p:nvPr/>
        </p:nvCxnSpPr>
        <p:spPr>
          <a:xfrm rot="16200000" flipH="1">
            <a:off x="6947313" y="1160843"/>
            <a:ext cx="1071570" cy="321471"/>
          </a:xfrm>
          <a:prstGeom prst="bentConnector3">
            <a:avLst>
              <a:gd name="adj1" fmla="val 86409"/>
            </a:avLst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3" name="Textfeld 62"/>
          <p:cNvSpPr txBox="1"/>
          <p:nvPr/>
        </p:nvSpPr>
        <p:spPr>
          <a:xfrm>
            <a:off x="6143636" y="142852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smtClean="0"/>
              <a:t>1)</a:t>
            </a:r>
            <a:endParaRPr lang="en-US" sz="1400" dirty="0"/>
          </a:p>
        </p:txBody>
      </p:sp>
      <p:sp>
        <p:nvSpPr>
          <p:cNvPr id="64" name="Textfeld 63"/>
          <p:cNvSpPr txBox="1"/>
          <p:nvPr/>
        </p:nvSpPr>
        <p:spPr>
          <a:xfrm>
            <a:off x="7286644" y="1000108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smtClean="0"/>
              <a:t>2)</a:t>
            </a:r>
            <a:endParaRPr lang="en-US" sz="1400" dirty="0"/>
          </a:p>
        </p:txBody>
      </p:sp>
      <p:sp>
        <p:nvSpPr>
          <p:cNvPr id="65" name="Textfeld 64"/>
          <p:cNvSpPr txBox="1"/>
          <p:nvPr/>
        </p:nvSpPr>
        <p:spPr>
          <a:xfrm>
            <a:off x="1571604" y="1857364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/>
              <a:t>3</a:t>
            </a:r>
            <a:r>
              <a:rPr lang="de-CH" sz="1400" dirty="0" smtClean="0"/>
              <a:t>)</a:t>
            </a:r>
            <a:endParaRPr lang="en-US" sz="1400" dirty="0"/>
          </a:p>
        </p:txBody>
      </p:sp>
      <p:sp>
        <p:nvSpPr>
          <p:cNvPr id="70" name="Textfeld 69"/>
          <p:cNvSpPr txBox="1"/>
          <p:nvPr/>
        </p:nvSpPr>
        <p:spPr>
          <a:xfrm>
            <a:off x="3643306" y="1857364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smtClean="0"/>
              <a:t>4)</a:t>
            </a:r>
            <a:endParaRPr lang="en-US" sz="1400" dirty="0"/>
          </a:p>
        </p:txBody>
      </p:sp>
      <p:sp>
        <p:nvSpPr>
          <p:cNvPr id="71" name="Textfeld 70"/>
          <p:cNvSpPr txBox="1"/>
          <p:nvPr/>
        </p:nvSpPr>
        <p:spPr>
          <a:xfrm>
            <a:off x="6715140" y="1857364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smtClean="0"/>
              <a:t>5)</a:t>
            </a:r>
            <a:endParaRPr lang="en-US" sz="1400" dirty="0"/>
          </a:p>
        </p:txBody>
      </p:sp>
      <p:sp>
        <p:nvSpPr>
          <p:cNvPr id="72" name="Textfeld 71"/>
          <p:cNvSpPr txBox="1"/>
          <p:nvPr/>
        </p:nvSpPr>
        <p:spPr>
          <a:xfrm>
            <a:off x="8001024" y="2571744"/>
            <a:ext cx="50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smtClean="0"/>
              <a:t>6)</a:t>
            </a:r>
            <a:endParaRPr lang="en-US" sz="1400" dirty="0"/>
          </a:p>
        </p:txBody>
      </p:sp>
      <p:cxnSp>
        <p:nvCxnSpPr>
          <p:cNvPr id="76" name="Gewinkelte Verbindung 75"/>
          <p:cNvCxnSpPr>
            <a:stCxn id="12" idx="2"/>
          </p:cNvCxnSpPr>
          <p:nvPr/>
        </p:nvCxnSpPr>
        <p:spPr>
          <a:xfrm rot="5400000">
            <a:off x="6268652" y="803655"/>
            <a:ext cx="1071572" cy="1035851"/>
          </a:xfrm>
          <a:prstGeom prst="bentConnector3">
            <a:avLst>
              <a:gd name="adj1" fmla="val 86550"/>
            </a:avLst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</Words>
  <Application>Microsoft Office PowerPoint</Application>
  <PresentationFormat>Bildschirmpräsentation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Folie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FabioZund</dc:creator>
  <cp:lastModifiedBy>FabioZund</cp:lastModifiedBy>
  <cp:revision>11</cp:revision>
  <dcterms:created xsi:type="dcterms:W3CDTF">2009-03-06T23:03:09Z</dcterms:created>
  <dcterms:modified xsi:type="dcterms:W3CDTF">2009-03-07T00:16:01Z</dcterms:modified>
</cp:coreProperties>
</file>